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133725"/>
            <a:ext cx="48768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2033587"/>
            <a:ext cx="97726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21297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393060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9926" y="321297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79926" y="3930605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870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551723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4521" y="551723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0253" y="551723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1099" y="551723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2290762"/>
            <a:ext cx="8886825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06896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387918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0979" y="306896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90979" y="387918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23008" y="4087532"/>
            <a:ext cx="21094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775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657822"/>
            <a:ext cx="4536504" cy="2507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1406" y="3704121"/>
            <a:ext cx="4655153" cy="2965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